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2" r:id="rId7"/>
  </p:sldIdLst>
  <p:sldSz cx="9144000" cy="5143500" type="screen16x9"/>
  <p:notesSz cx="6858000" cy="9144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8" autoAdjust="0"/>
    <p:restoredTop sz="94660"/>
  </p:normalViewPr>
  <p:slideViewPr>
    <p:cSldViewPr snapToGrid="0" showGuides="1">
      <p:cViewPr varScale="1">
        <p:scale>
          <a:sx n="136" d="100"/>
          <a:sy n="136" d="100"/>
        </p:scale>
        <p:origin x="156" y="2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ro Peduzzi" userId="72a284c0f333dcd2" providerId="LiveId" clId="{2613C105-70F8-4144-A96A-19EE132AD4B8}"/>
    <pc:docChg chg="modMainMaster">
      <pc:chgData name="Mauro Peduzzi" userId="72a284c0f333dcd2" providerId="LiveId" clId="{2613C105-70F8-4144-A96A-19EE132AD4B8}" dt="2020-01-15T14:31:12.355" v="6" actId="1038"/>
      <pc:docMkLst>
        <pc:docMk/>
      </pc:docMkLst>
      <pc:sldMasterChg chg="modSp delSldLayout">
        <pc:chgData name="Mauro Peduzzi" userId="72a284c0f333dcd2" providerId="LiveId" clId="{2613C105-70F8-4144-A96A-19EE132AD4B8}" dt="2020-01-15T14:31:12.355" v="6" actId="1038"/>
        <pc:sldMasterMkLst>
          <pc:docMk/>
          <pc:sldMasterMk cId="898638804" sldId="2147483648"/>
        </pc:sldMasterMkLst>
        <pc:spChg chg="mod">
          <ac:chgData name="Mauro Peduzzi" userId="72a284c0f333dcd2" providerId="LiveId" clId="{2613C105-70F8-4144-A96A-19EE132AD4B8}" dt="2020-01-15T14:31:12.355" v="6" actId="1038"/>
          <ac:spMkLst>
            <pc:docMk/>
            <pc:sldMasterMk cId="898638804" sldId="2147483648"/>
            <ac:spMk id="3" creationId="{EFC5D689-63BF-4155-947D-A6E653E4B73F}"/>
          </ac:spMkLst>
        </pc:spChg>
        <pc:sldLayoutChg chg="del">
          <pc:chgData name="Mauro Peduzzi" userId="72a284c0f333dcd2" providerId="LiveId" clId="{2613C105-70F8-4144-A96A-19EE132AD4B8}" dt="2020-01-15T14:28:24.190" v="0" actId="2696"/>
          <pc:sldLayoutMkLst>
            <pc:docMk/>
            <pc:sldMasterMk cId="898638804" sldId="2147483648"/>
            <pc:sldLayoutMk cId="3474118812" sldId="2147483650"/>
          </pc:sldLayoutMkLst>
        </pc:sldLayoutChg>
        <pc:sldLayoutChg chg="del">
          <pc:chgData name="Mauro Peduzzi" userId="72a284c0f333dcd2" providerId="LiveId" clId="{2613C105-70F8-4144-A96A-19EE132AD4B8}" dt="2020-01-15T14:28:40.130" v="1" actId="2696"/>
          <pc:sldLayoutMkLst>
            <pc:docMk/>
            <pc:sldMasterMk cId="898638804" sldId="2147483648"/>
            <pc:sldLayoutMk cId="770494988" sldId="2147483651"/>
          </pc:sldLayoutMkLst>
        </pc:sldLayoutChg>
      </pc:sldMasterChg>
    </pc:docChg>
  </pc:docChgLst>
  <pc:docChgLst>
    <pc:chgData name="Mauro Peduzzi" userId="72a284c0f333dcd2" providerId="LiveId" clId="{0A74C701-75FD-4B6F-A218-EDECB169CF81}"/>
    <pc:docChg chg="custSel delSld modSld modMainMaster">
      <pc:chgData name="Mauro Peduzzi" userId="72a284c0f333dcd2" providerId="LiveId" clId="{0A74C701-75FD-4B6F-A218-EDECB169CF81}" dt="2020-07-09T09:28:58.605" v="360" actId="47"/>
      <pc:docMkLst>
        <pc:docMk/>
      </pc:docMkLst>
      <pc:sldChg chg="addSp delSp modSp del mod modClrScheme chgLayout">
        <pc:chgData name="Mauro Peduzzi" userId="72a284c0f333dcd2" providerId="LiveId" clId="{0A74C701-75FD-4B6F-A218-EDECB169CF81}" dt="2020-07-09T09:28:58.605" v="360" actId="47"/>
        <pc:sldMkLst>
          <pc:docMk/>
          <pc:sldMk cId="2684492829" sldId="256"/>
        </pc:sldMkLst>
        <pc:spChg chg="del mod ord">
          <ac:chgData name="Mauro Peduzzi" userId="72a284c0f333dcd2" providerId="LiveId" clId="{0A74C701-75FD-4B6F-A218-EDECB169CF81}" dt="2020-07-09T09:28:17.354" v="346" actId="700"/>
          <ac:spMkLst>
            <pc:docMk/>
            <pc:sldMk cId="2684492829" sldId="256"/>
            <ac:spMk id="2" creationId="{CE1799FF-C734-45C6-9D24-5FCDBCF5864F}"/>
          </ac:spMkLst>
        </pc:spChg>
        <pc:spChg chg="mod ord">
          <ac:chgData name="Mauro Peduzzi" userId="72a284c0f333dcd2" providerId="LiveId" clId="{0A74C701-75FD-4B6F-A218-EDECB169CF81}" dt="2020-07-09T09:28:17.354" v="346" actId="700"/>
          <ac:spMkLst>
            <pc:docMk/>
            <pc:sldMk cId="2684492829" sldId="256"/>
            <ac:spMk id="3" creationId="{E75024C5-8D5A-493E-B9C7-4CF0DBE28504}"/>
          </ac:spMkLst>
        </pc:spChg>
        <pc:spChg chg="mod ord">
          <ac:chgData name="Mauro Peduzzi" userId="72a284c0f333dcd2" providerId="LiveId" clId="{0A74C701-75FD-4B6F-A218-EDECB169CF81}" dt="2020-07-09T09:28:17.354" v="346" actId="700"/>
          <ac:spMkLst>
            <pc:docMk/>
            <pc:sldMk cId="2684492829" sldId="256"/>
            <ac:spMk id="4" creationId="{96CB87E4-67B2-4927-B817-1B7FCC9F41B4}"/>
          </ac:spMkLst>
        </pc:spChg>
        <pc:spChg chg="mod ord">
          <ac:chgData name="Mauro Peduzzi" userId="72a284c0f333dcd2" providerId="LiveId" clId="{0A74C701-75FD-4B6F-A218-EDECB169CF81}" dt="2020-07-09T09:28:17.354" v="346" actId="700"/>
          <ac:spMkLst>
            <pc:docMk/>
            <pc:sldMk cId="2684492829" sldId="256"/>
            <ac:spMk id="5" creationId="{6A63DEBC-4EE3-474D-B2D0-0E1A5A623B24}"/>
          </ac:spMkLst>
        </pc:spChg>
        <pc:spChg chg="add mod ord">
          <ac:chgData name="Mauro Peduzzi" userId="72a284c0f333dcd2" providerId="LiveId" clId="{0A74C701-75FD-4B6F-A218-EDECB169CF81}" dt="2020-07-09T09:28:17.354" v="346" actId="700"/>
          <ac:spMkLst>
            <pc:docMk/>
            <pc:sldMk cId="2684492829" sldId="256"/>
            <ac:spMk id="6" creationId="{DC3A2286-C328-4CBC-A980-44B01A5A6B2F}"/>
          </ac:spMkLst>
        </pc:spChg>
      </pc:sldChg>
      <pc:sldMasterChg chg="addSp delSp modSp mod addSldLayout delSldLayout modSldLayout sldLayoutOrd">
        <pc:chgData name="Mauro Peduzzi" userId="72a284c0f333dcd2" providerId="LiveId" clId="{0A74C701-75FD-4B6F-A218-EDECB169CF81}" dt="2020-07-09T09:28:46.681" v="359" actId="6549"/>
        <pc:sldMasterMkLst>
          <pc:docMk/>
          <pc:sldMasterMk cId="898638804" sldId="2147483648"/>
        </pc:sldMasterMkLst>
        <pc:spChg chg="mod">
          <ac:chgData name="Mauro Peduzzi" userId="72a284c0f333dcd2" providerId="LiveId" clId="{0A74C701-75FD-4B6F-A218-EDECB169CF81}" dt="2020-07-07T09:43:28.342" v="313" actId="6549"/>
          <ac:spMkLst>
            <pc:docMk/>
            <pc:sldMasterMk cId="898638804" sldId="2147483648"/>
            <ac:spMk id="2" creationId="{370B3E27-A925-4BA6-AEDD-591D0263F333}"/>
          </ac:spMkLst>
        </pc:spChg>
        <pc:spChg chg="mod">
          <ac:chgData name="Mauro Peduzzi" userId="72a284c0f333dcd2" providerId="LiveId" clId="{0A74C701-75FD-4B6F-A218-EDECB169CF81}" dt="2020-07-07T09:26:21.069" v="257" actId="14100"/>
          <ac:spMkLst>
            <pc:docMk/>
            <pc:sldMasterMk cId="898638804" sldId="2147483648"/>
            <ac:spMk id="3" creationId="{EFC5D689-63BF-4155-947D-A6E653E4B73F}"/>
          </ac:spMkLst>
        </pc:spChg>
        <pc:spChg chg="add del mod">
          <ac:chgData name="Mauro Peduzzi" userId="72a284c0f333dcd2" providerId="LiveId" clId="{0A74C701-75FD-4B6F-A218-EDECB169CF81}" dt="2020-07-09T09:22:58.385" v="317"/>
          <ac:spMkLst>
            <pc:docMk/>
            <pc:sldMasterMk cId="898638804" sldId="2147483648"/>
            <ac:spMk id="4" creationId="{2ECF1673-0DCB-4C51-8982-B24D04C6B6ED}"/>
          </ac:spMkLst>
        </pc:spChg>
        <pc:spChg chg="del">
          <ac:chgData name="Mauro Peduzzi" userId="72a284c0f333dcd2" providerId="LiveId" clId="{0A74C701-75FD-4B6F-A218-EDECB169CF81}" dt="2020-07-07T09:26:09.772" v="255" actId="478"/>
          <ac:spMkLst>
            <pc:docMk/>
            <pc:sldMasterMk cId="898638804" sldId="2147483648"/>
            <ac:spMk id="4" creationId="{E0173E65-2CAD-45EF-B6A3-366DC04A13FA}"/>
          </ac:spMkLst>
        </pc:spChg>
        <pc:spChg chg="add del mod">
          <ac:chgData name="Mauro Peduzzi" userId="72a284c0f333dcd2" providerId="LiveId" clId="{0A74C701-75FD-4B6F-A218-EDECB169CF81}" dt="2020-07-09T09:23:33.819" v="325" actId="478"/>
          <ac:spMkLst>
            <pc:docMk/>
            <pc:sldMasterMk cId="898638804" sldId="2147483648"/>
            <ac:spMk id="5" creationId="{2DA212F4-2B41-460D-A66F-94BBF24EAAB5}"/>
          </ac:spMkLst>
        </pc:spChg>
        <pc:spChg chg="del mod">
          <ac:chgData name="Mauro Peduzzi" userId="72a284c0f333dcd2" providerId="LiveId" clId="{0A74C701-75FD-4B6F-A218-EDECB169CF81}" dt="2020-07-07T09:26:07.336" v="254" actId="478"/>
          <ac:spMkLst>
            <pc:docMk/>
            <pc:sldMasterMk cId="898638804" sldId="2147483648"/>
            <ac:spMk id="5" creationId="{85F90045-91F8-4B9F-990D-C059A0FAA170}"/>
          </ac:spMkLst>
        </pc:spChg>
        <pc:spChg chg="mod">
          <ac:chgData name="Mauro Peduzzi" userId="72a284c0f333dcd2" providerId="LiveId" clId="{0A74C701-75FD-4B6F-A218-EDECB169CF81}" dt="2020-07-07T09:41:51.709" v="281" actId="14100"/>
          <ac:spMkLst>
            <pc:docMk/>
            <pc:sldMasterMk cId="898638804" sldId="2147483648"/>
            <ac:spMk id="6" creationId="{2C98A8E9-D7FE-4A6A-B079-87A63FC784CC}"/>
          </ac:spMkLst>
        </pc:spChg>
        <pc:spChg chg="add del mod">
          <ac:chgData name="Mauro Peduzzi" userId="72a284c0f333dcd2" providerId="LiveId" clId="{0A74C701-75FD-4B6F-A218-EDECB169CF81}" dt="2020-07-09T09:23:54.617" v="326" actId="478"/>
          <ac:spMkLst>
            <pc:docMk/>
            <pc:sldMasterMk cId="898638804" sldId="2147483648"/>
            <ac:spMk id="7" creationId="{D3990540-E86B-4C57-A91C-0A567594ED03}"/>
          </ac:spMkLst>
        </pc:spChg>
        <pc:spChg chg="del">
          <ac:chgData name="Mauro Peduzzi" userId="72a284c0f333dcd2" providerId="LiveId" clId="{0A74C701-75FD-4B6F-A218-EDECB169CF81}" dt="2020-07-07T09:26:15.496" v="256" actId="478"/>
          <ac:spMkLst>
            <pc:docMk/>
            <pc:sldMasterMk cId="898638804" sldId="2147483648"/>
            <ac:spMk id="12" creationId="{A519370F-8DE7-41C3-955C-D029AB7AFA36}"/>
          </ac:spMkLst>
        </pc:spChg>
        <pc:spChg chg="mod">
          <ac:chgData name="Mauro Peduzzi" userId="72a284c0f333dcd2" providerId="LiveId" clId="{0A74C701-75FD-4B6F-A218-EDECB169CF81}" dt="2020-07-07T09:16:19.372" v="2" actId="14100"/>
          <ac:spMkLst>
            <pc:docMk/>
            <pc:sldMasterMk cId="898638804" sldId="2147483648"/>
            <ac:spMk id="13" creationId="{DED4DA43-A095-4B4B-A3A8-8A75BA96ADA1}"/>
          </ac:spMkLst>
        </pc:spChg>
        <pc:spChg chg="add mod">
          <ac:chgData name="Mauro Peduzzi" userId="72a284c0f333dcd2" providerId="LiveId" clId="{0A74C701-75FD-4B6F-A218-EDECB169CF81}" dt="2020-07-07T09:28:05.749" v="261" actId="1076"/>
          <ac:spMkLst>
            <pc:docMk/>
            <pc:sldMasterMk cId="898638804" sldId="2147483648"/>
            <ac:spMk id="18" creationId="{96213C5C-CA48-4558-9A39-7DDD43E8AD88}"/>
          </ac:spMkLst>
        </pc:spChg>
        <pc:spChg chg="add mod">
          <ac:chgData name="Mauro Peduzzi" userId="72a284c0f333dcd2" providerId="LiveId" clId="{0A74C701-75FD-4B6F-A218-EDECB169CF81}" dt="2020-07-09T09:26:17.983" v="339" actId="20577"/>
          <ac:spMkLst>
            <pc:docMk/>
            <pc:sldMasterMk cId="898638804" sldId="2147483648"/>
            <ac:spMk id="19" creationId="{0B6B3904-6D7F-41C2-B233-F4EFA9D983DE}"/>
          </ac:spMkLst>
        </pc:spChg>
        <pc:spChg chg="add mod">
          <ac:chgData name="Mauro Peduzzi" userId="72a284c0f333dcd2" providerId="LiveId" clId="{0A74C701-75FD-4B6F-A218-EDECB169CF81}" dt="2020-07-09T09:25:32.420" v="328"/>
          <ac:spMkLst>
            <pc:docMk/>
            <pc:sldMasterMk cId="898638804" sldId="2147483648"/>
            <ac:spMk id="22" creationId="{464240D7-35FD-4638-B609-004FFF8CDBD0}"/>
          </ac:spMkLst>
        </pc:spChg>
        <pc:spChg chg="add mod">
          <ac:chgData name="Mauro Peduzzi" userId="72a284c0f333dcd2" providerId="LiveId" clId="{0A74C701-75FD-4B6F-A218-EDECB169CF81}" dt="2020-07-09T09:25:32.420" v="328"/>
          <ac:spMkLst>
            <pc:docMk/>
            <pc:sldMasterMk cId="898638804" sldId="2147483648"/>
            <ac:spMk id="23" creationId="{BE83889D-EBDD-43E6-97D8-C7839D4964BD}"/>
          </ac:spMkLst>
        </pc:spChg>
        <pc:picChg chg="mod">
          <ac:chgData name="Mauro Peduzzi" userId="72a284c0f333dcd2" providerId="LiveId" clId="{0A74C701-75FD-4B6F-A218-EDECB169CF81}" dt="2020-07-07T09:38:58.170" v="272" actId="1036"/>
          <ac:picMkLst>
            <pc:docMk/>
            <pc:sldMasterMk cId="898638804" sldId="2147483648"/>
            <ac:picMk id="9" creationId="{6EF36F7C-8EE4-4133-9F93-3E1BFC11A88A}"/>
          </ac:picMkLst>
        </pc:picChg>
        <pc:picChg chg="add mod">
          <ac:chgData name="Mauro Peduzzi" userId="72a284c0f333dcd2" providerId="LiveId" clId="{0A74C701-75FD-4B6F-A218-EDECB169CF81}" dt="2020-07-09T09:25:32.420" v="328"/>
          <ac:picMkLst>
            <pc:docMk/>
            <pc:sldMasterMk cId="898638804" sldId="2147483648"/>
            <ac:picMk id="20" creationId="{8385F4ED-34B7-49AB-AC8B-4A511DA378D8}"/>
          </ac:picMkLst>
        </pc:picChg>
        <pc:picChg chg="add mod">
          <ac:chgData name="Mauro Peduzzi" userId="72a284c0f333dcd2" providerId="LiveId" clId="{0A74C701-75FD-4B6F-A218-EDECB169CF81}" dt="2020-07-09T09:25:32.420" v="328"/>
          <ac:picMkLst>
            <pc:docMk/>
            <pc:sldMasterMk cId="898638804" sldId="2147483648"/>
            <ac:picMk id="21" creationId="{267B9BBE-6E1F-47BD-B01A-3855EE572FCF}"/>
          </ac:picMkLst>
        </pc:picChg>
        <pc:sldLayoutChg chg="del">
          <pc:chgData name="Mauro Peduzzi" userId="72a284c0f333dcd2" providerId="LiveId" clId="{0A74C701-75FD-4B6F-A218-EDECB169CF81}" dt="2020-07-09T09:28:23.044" v="347" actId="2696"/>
          <pc:sldLayoutMkLst>
            <pc:docMk/>
            <pc:sldMasterMk cId="898638804" sldId="2147483648"/>
            <pc:sldLayoutMk cId="874328293" sldId="2147483649"/>
          </pc:sldLayoutMkLst>
        </pc:sldLayoutChg>
        <pc:sldLayoutChg chg="addSp modSp new mod ord">
          <pc:chgData name="Mauro Peduzzi" userId="72a284c0f333dcd2" providerId="LiveId" clId="{0A74C701-75FD-4B6F-A218-EDECB169CF81}" dt="2020-07-09T09:28:46.681" v="359" actId="6549"/>
          <pc:sldLayoutMkLst>
            <pc:docMk/>
            <pc:sldMasterMk cId="898638804" sldId="2147483648"/>
            <pc:sldLayoutMk cId="2342316792" sldId="2147483650"/>
          </pc:sldLayoutMkLst>
          <pc:spChg chg="mod">
            <ac:chgData name="Mauro Peduzzi" userId="72a284c0f333dcd2" providerId="LiveId" clId="{0A74C701-75FD-4B6F-A218-EDECB169CF81}" dt="2020-07-09T09:28:46.681" v="359" actId="6549"/>
            <ac:spMkLst>
              <pc:docMk/>
              <pc:sldMasterMk cId="898638804" sldId="2147483648"/>
              <pc:sldLayoutMk cId="2342316792" sldId="2147483650"/>
              <ac:spMk id="2" creationId="{858B9BE0-8A9B-4C64-8C86-DB6E43DFD39D}"/>
            </ac:spMkLst>
          </pc:spChg>
          <pc:spChg chg="add mod">
            <ac:chgData name="Mauro Peduzzi" userId="72a284c0f333dcd2" providerId="LiveId" clId="{0A74C701-75FD-4B6F-A218-EDECB169CF81}" dt="2020-07-09T09:27:38.404" v="344"/>
            <ac:spMkLst>
              <pc:docMk/>
              <pc:sldMasterMk cId="898638804" sldId="2147483648"/>
              <pc:sldLayoutMk cId="2342316792" sldId="2147483650"/>
              <ac:spMk id="4" creationId="{B6DA6986-353B-4CDB-BB30-012409555F0A}"/>
            </ac:spMkLst>
          </pc:spChg>
        </pc:sldLayoutChg>
        <pc:sldLayoutChg chg="del">
          <pc:chgData name="Mauro Peduzzi" userId="72a284c0f333dcd2" providerId="LiveId" clId="{0A74C701-75FD-4B6F-A218-EDECB169CF81}" dt="2020-07-09T09:27:09.213" v="342" actId="2696"/>
          <pc:sldLayoutMkLst>
            <pc:docMk/>
            <pc:sldMasterMk cId="898638804" sldId="2147483648"/>
            <pc:sldLayoutMk cId="70558114" sldId="2147483655"/>
          </pc:sldLayoutMkLst>
        </pc:sldLayoutChg>
        <pc:sldLayoutChg chg="delSp del mod">
          <pc:chgData name="Mauro Peduzzi" userId="72a284c0f333dcd2" providerId="LiveId" clId="{0A74C701-75FD-4B6F-A218-EDECB169CF81}" dt="2020-07-09T09:26:59.354" v="340" actId="2696"/>
          <pc:sldLayoutMkLst>
            <pc:docMk/>
            <pc:sldMasterMk cId="898638804" sldId="2147483648"/>
            <pc:sldLayoutMk cId="523382321" sldId="2147483656"/>
          </pc:sldLayoutMkLst>
          <pc:spChg chg="del">
            <ac:chgData name="Mauro Peduzzi" userId="72a284c0f333dcd2" providerId="LiveId" clId="{0A74C701-75FD-4B6F-A218-EDECB169CF81}" dt="2020-07-09T09:25:29.608" v="327" actId="21"/>
            <ac:spMkLst>
              <pc:docMk/>
              <pc:sldMasterMk cId="898638804" sldId="2147483648"/>
              <pc:sldLayoutMk cId="523382321" sldId="2147483656"/>
              <ac:spMk id="7" creationId="{27C63988-392A-4BE3-9A31-1CE2665AD5E6}"/>
            </ac:spMkLst>
          </pc:spChg>
          <pc:spChg chg="del">
            <ac:chgData name="Mauro Peduzzi" userId="72a284c0f333dcd2" providerId="LiveId" clId="{0A74C701-75FD-4B6F-A218-EDECB169CF81}" dt="2020-07-09T09:25:29.608" v="327" actId="21"/>
            <ac:spMkLst>
              <pc:docMk/>
              <pc:sldMasterMk cId="898638804" sldId="2147483648"/>
              <pc:sldLayoutMk cId="523382321" sldId="2147483656"/>
              <ac:spMk id="8" creationId="{BA81B982-122F-48AE-BF7C-5C09B7EA54B5}"/>
            </ac:spMkLst>
          </pc:spChg>
          <pc:spChg chg="del">
            <ac:chgData name="Mauro Peduzzi" userId="72a284c0f333dcd2" providerId="LiveId" clId="{0A74C701-75FD-4B6F-A218-EDECB169CF81}" dt="2020-07-09T09:25:29.608" v="327" actId="21"/>
            <ac:spMkLst>
              <pc:docMk/>
              <pc:sldMasterMk cId="898638804" sldId="2147483648"/>
              <pc:sldLayoutMk cId="523382321" sldId="2147483656"/>
              <ac:spMk id="10" creationId="{B100C83B-5421-4511-9FAC-1AB356FFD203}"/>
            </ac:spMkLst>
          </pc:spChg>
          <pc:picChg chg="del">
            <ac:chgData name="Mauro Peduzzi" userId="72a284c0f333dcd2" providerId="LiveId" clId="{0A74C701-75FD-4B6F-A218-EDECB169CF81}" dt="2020-07-09T09:25:29.608" v="327" actId="21"/>
            <ac:picMkLst>
              <pc:docMk/>
              <pc:sldMasterMk cId="898638804" sldId="2147483648"/>
              <pc:sldLayoutMk cId="523382321" sldId="2147483656"/>
              <ac:picMk id="6" creationId="{67C55C45-8F05-4922-BBCC-7A3BE4A43B32}"/>
            </ac:picMkLst>
          </pc:picChg>
          <pc:picChg chg="del">
            <ac:chgData name="Mauro Peduzzi" userId="72a284c0f333dcd2" providerId="LiveId" clId="{0A74C701-75FD-4B6F-A218-EDECB169CF81}" dt="2020-07-09T09:25:29.608" v="327" actId="21"/>
            <ac:picMkLst>
              <pc:docMk/>
              <pc:sldMasterMk cId="898638804" sldId="2147483648"/>
              <pc:sldLayoutMk cId="523382321" sldId="2147483656"/>
              <ac:picMk id="9" creationId="{8EC3346E-750A-49FD-8BAC-F236748AEC24}"/>
            </ac:picMkLst>
          </pc:picChg>
        </pc:sldLayoutChg>
        <pc:sldLayoutChg chg="del">
          <pc:chgData name="Mauro Peduzzi" userId="72a284c0f333dcd2" providerId="LiveId" clId="{0A74C701-75FD-4B6F-A218-EDECB169CF81}" dt="2020-07-09T09:27:04.624" v="341" actId="2696"/>
          <pc:sldLayoutMkLst>
            <pc:docMk/>
            <pc:sldMasterMk cId="898638804" sldId="2147483648"/>
            <pc:sldLayoutMk cId="291476170" sldId="2147483657"/>
          </pc:sldLayoutMkLst>
        </pc:sldLayoutChg>
      </pc:sldMasterChg>
    </pc:docChg>
  </pc:docChgLst>
  <pc:docChgLst>
    <pc:chgData name="Mauro Peduzzi" userId="72a284c0f333dcd2" providerId="LiveId" clId="{1B631498-47A7-4AE7-8F08-C066A0E403C0}"/>
    <pc:docChg chg="addSld modSld modMainMaster">
      <pc:chgData name="Mauro Peduzzi" userId="72a284c0f333dcd2" providerId="LiveId" clId="{1B631498-47A7-4AE7-8F08-C066A0E403C0}" dt="2020-01-15T14:37:53.254" v="1"/>
      <pc:docMkLst>
        <pc:docMk/>
      </pc:docMkLst>
      <pc:sldChg chg="add">
        <pc:chgData name="Mauro Peduzzi" userId="72a284c0f333dcd2" providerId="LiveId" clId="{1B631498-47A7-4AE7-8F08-C066A0E403C0}" dt="2020-01-15T14:37:53.254" v="1"/>
        <pc:sldMkLst>
          <pc:docMk/>
          <pc:sldMk cId="2393493109" sldId="256"/>
        </pc:sldMkLst>
      </pc:sldChg>
      <pc:sldMasterChg chg="modSp">
        <pc:chgData name="Mauro Peduzzi" userId="72a284c0f333dcd2" providerId="LiveId" clId="{1B631498-47A7-4AE7-8F08-C066A0E403C0}" dt="2020-01-15T14:35:48.113" v="0" actId="14100"/>
        <pc:sldMasterMkLst>
          <pc:docMk/>
          <pc:sldMasterMk cId="898638804" sldId="2147483648"/>
        </pc:sldMasterMkLst>
        <pc:spChg chg="mod">
          <ac:chgData name="Mauro Peduzzi" userId="72a284c0f333dcd2" providerId="LiveId" clId="{1B631498-47A7-4AE7-8F08-C066A0E403C0}" dt="2020-01-15T14:35:48.113" v="0" actId="14100"/>
          <ac:spMkLst>
            <pc:docMk/>
            <pc:sldMasterMk cId="898638804" sldId="2147483648"/>
            <ac:spMk id="3" creationId="{EFC5D689-63BF-4155-947D-A6E653E4B73F}"/>
          </ac:spMkLst>
        </pc:spChg>
      </pc:sldMasterChg>
    </pc:docChg>
  </pc:docChgLst>
  <pc:docChgLst>
    <pc:chgData name="Mauro Peduzzi" userId="72a284c0f333dcd2" providerId="LiveId" clId="{09703D88-52C6-4BD9-A9FB-BB9961F307AB}"/>
    <pc:docChg chg="custSel addSld delSld modSld modMainMaster">
      <pc:chgData name="Mauro Peduzzi" userId="72a284c0f333dcd2" providerId="LiveId" clId="{09703D88-52C6-4BD9-A9FB-BB9961F307AB}" dt="2020-01-30T15:07:16.782" v="129"/>
      <pc:docMkLst>
        <pc:docMk/>
      </pc:docMkLst>
      <pc:sldChg chg="del">
        <pc:chgData name="Mauro Peduzzi" userId="72a284c0f333dcd2" providerId="LiveId" clId="{09703D88-52C6-4BD9-A9FB-BB9961F307AB}" dt="2020-01-30T09:56:55.702" v="75" actId="47"/>
        <pc:sldMkLst>
          <pc:docMk/>
          <pc:sldMk cId="2393493109" sldId="256"/>
        </pc:sldMkLst>
      </pc:sldChg>
      <pc:sldChg chg="add">
        <pc:chgData name="Mauro Peduzzi" userId="72a284c0f333dcd2" providerId="LiveId" clId="{09703D88-52C6-4BD9-A9FB-BB9961F307AB}" dt="2020-01-30T15:07:16.782" v="129"/>
        <pc:sldMkLst>
          <pc:docMk/>
          <pc:sldMk cId="2684492829" sldId="256"/>
        </pc:sldMkLst>
      </pc:sldChg>
      <pc:sldChg chg="add del">
        <pc:chgData name="Mauro Peduzzi" userId="72a284c0f333dcd2" providerId="LiveId" clId="{09703D88-52C6-4BD9-A9FB-BB9961F307AB}" dt="2020-01-30T09:55:47.342" v="73" actId="47"/>
        <pc:sldMkLst>
          <pc:docMk/>
          <pc:sldMk cId="1729491588" sldId="257"/>
        </pc:sldMkLst>
      </pc:sldChg>
      <pc:sldMasterChg chg="modSp modSldLayout">
        <pc:chgData name="Mauro Peduzzi" userId="72a284c0f333dcd2" providerId="LiveId" clId="{09703D88-52C6-4BD9-A9FB-BB9961F307AB}" dt="2020-01-30T15:03:38.064" v="128" actId="12"/>
        <pc:sldMasterMkLst>
          <pc:docMk/>
          <pc:sldMasterMk cId="898638804" sldId="2147483648"/>
        </pc:sldMasterMkLst>
        <pc:spChg chg="mod">
          <ac:chgData name="Mauro Peduzzi" userId="72a284c0f333dcd2" providerId="LiveId" clId="{09703D88-52C6-4BD9-A9FB-BB9961F307AB}" dt="2020-01-20T15:17:03.709" v="31" actId="14100"/>
          <ac:spMkLst>
            <pc:docMk/>
            <pc:sldMasterMk cId="898638804" sldId="2147483648"/>
            <ac:spMk id="2" creationId="{370B3E27-A925-4BA6-AEDD-591D0263F333}"/>
          </ac:spMkLst>
        </pc:spChg>
        <pc:spChg chg="mod">
          <ac:chgData name="Mauro Peduzzi" userId="72a284c0f333dcd2" providerId="LiveId" clId="{09703D88-52C6-4BD9-A9FB-BB9961F307AB}" dt="2020-01-20T15:17:10.719" v="43" actId="14100"/>
          <ac:spMkLst>
            <pc:docMk/>
            <pc:sldMasterMk cId="898638804" sldId="2147483648"/>
            <ac:spMk id="3" creationId="{EFC5D689-63BF-4155-947D-A6E653E4B73F}"/>
          </ac:spMkLst>
        </pc:spChg>
        <pc:sldLayoutChg chg="modSp">
          <pc:chgData name="Mauro Peduzzi" userId="72a284c0f333dcd2" providerId="LiveId" clId="{09703D88-52C6-4BD9-A9FB-BB9961F307AB}" dt="2020-01-20T15:17:29.628" v="71" actId="14100"/>
          <pc:sldLayoutMkLst>
            <pc:docMk/>
            <pc:sldMasterMk cId="898638804" sldId="2147483648"/>
            <pc:sldLayoutMk cId="874328293" sldId="2147483649"/>
          </pc:sldLayoutMkLst>
          <pc:spChg chg="mod">
            <ac:chgData name="Mauro Peduzzi" userId="72a284c0f333dcd2" providerId="LiveId" clId="{09703D88-52C6-4BD9-A9FB-BB9961F307AB}" dt="2020-01-20T15:17:29.628" v="71" actId="14100"/>
            <ac:spMkLst>
              <pc:docMk/>
              <pc:sldMasterMk cId="898638804" sldId="2147483648"/>
              <pc:sldLayoutMk cId="874328293" sldId="2147483649"/>
              <ac:spMk id="2" creationId="{8062042F-031C-4A83-980A-B10E5D4A67ED}"/>
            </ac:spMkLst>
          </pc:spChg>
        </pc:sldLayoutChg>
        <pc:sldLayoutChg chg="mod">
          <pc:chgData name="Mauro Peduzzi" userId="72a284c0f333dcd2" providerId="LiveId" clId="{09703D88-52C6-4BD9-A9FB-BB9961F307AB}" dt="2020-01-30T09:56:28.830" v="74" actId="6014"/>
          <pc:sldLayoutMkLst>
            <pc:docMk/>
            <pc:sldMasterMk cId="898638804" sldId="2147483648"/>
            <pc:sldLayoutMk cId="70558114" sldId="2147483655"/>
          </pc:sldLayoutMkLst>
        </pc:sldLayoutChg>
        <pc:sldLayoutChg chg="addSp delSp modSp">
          <pc:chgData name="Mauro Peduzzi" userId="72a284c0f333dcd2" providerId="LiveId" clId="{09703D88-52C6-4BD9-A9FB-BB9961F307AB}" dt="2020-01-30T15:03:38.064" v="128" actId="12"/>
          <pc:sldLayoutMkLst>
            <pc:docMk/>
            <pc:sldMasterMk cId="898638804" sldId="2147483648"/>
            <pc:sldLayoutMk cId="523382321" sldId="2147483656"/>
          </pc:sldLayoutMkLst>
          <pc:spChg chg="mod">
            <ac:chgData name="Mauro Peduzzi" userId="72a284c0f333dcd2" providerId="LiveId" clId="{09703D88-52C6-4BD9-A9FB-BB9961F307AB}" dt="2020-01-20T15:16:28.717" v="20" actId="14100"/>
            <ac:spMkLst>
              <pc:docMk/>
              <pc:sldMasterMk cId="898638804" sldId="2147483648"/>
              <pc:sldLayoutMk cId="523382321" sldId="2147483656"/>
              <ac:spMk id="2" creationId="{99500FD2-3329-4D96-B15F-5D3F561232CE}"/>
            </ac:spMkLst>
          </pc:spChg>
          <pc:spChg chg="del">
            <ac:chgData name="Mauro Peduzzi" userId="72a284c0f333dcd2" providerId="LiveId" clId="{09703D88-52C6-4BD9-A9FB-BB9961F307AB}" dt="2020-01-20T15:08:07.015" v="0" actId="478"/>
            <ac:spMkLst>
              <pc:docMk/>
              <pc:sldMasterMk cId="898638804" sldId="2147483648"/>
              <pc:sldLayoutMk cId="523382321" sldId="2147483656"/>
              <ac:spMk id="6" creationId="{89AD8A3C-7840-4571-B2A6-1D87A1A4F3CD}"/>
            </ac:spMkLst>
          </pc:spChg>
          <pc:spChg chg="add mod">
            <ac:chgData name="Mauro Peduzzi" userId="72a284c0f333dcd2" providerId="LiveId" clId="{09703D88-52C6-4BD9-A9FB-BB9961F307AB}" dt="2020-01-30T15:01:08.098" v="88" actId="208"/>
            <ac:spMkLst>
              <pc:docMk/>
              <pc:sldMasterMk cId="898638804" sldId="2147483648"/>
              <pc:sldLayoutMk cId="523382321" sldId="2147483656"/>
              <ac:spMk id="7" creationId="{27C63988-392A-4BE3-9A31-1CE2665AD5E6}"/>
            </ac:spMkLst>
          </pc:spChg>
          <pc:spChg chg="mod">
            <ac:chgData name="Mauro Peduzzi" userId="72a284c0f333dcd2" providerId="LiveId" clId="{09703D88-52C6-4BD9-A9FB-BB9961F307AB}" dt="2020-01-30T15:03:38.064" v="128" actId="12"/>
            <ac:spMkLst>
              <pc:docMk/>
              <pc:sldMasterMk cId="898638804" sldId="2147483648"/>
              <pc:sldLayoutMk cId="523382321" sldId="2147483656"/>
              <ac:spMk id="8" creationId="{BA81B982-122F-48AE-BF7C-5C09B7EA54B5}"/>
            </ac:spMkLst>
          </pc:spChg>
          <pc:spChg chg="add del">
            <ac:chgData name="Mauro Peduzzi" userId="72a284c0f333dcd2" providerId="LiveId" clId="{09703D88-52C6-4BD9-A9FB-BB9961F307AB}" dt="2020-01-20T15:10:39.494" v="2" actId="478"/>
            <ac:spMkLst>
              <pc:docMk/>
              <pc:sldMasterMk cId="898638804" sldId="2147483648"/>
              <pc:sldLayoutMk cId="523382321" sldId="2147483656"/>
              <ac:spMk id="10" creationId="{4C5E635C-A670-481A-8646-06662A0547B2}"/>
            </ac:spMkLst>
          </pc:spChg>
          <pc:spChg chg="add mod">
            <ac:chgData name="Mauro Peduzzi" userId="72a284c0f333dcd2" providerId="LiveId" clId="{09703D88-52C6-4BD9-A9FB-BB9961F307AB}" dt="2020-01-30T15:02:38.012" v="122" actId="1037"/>
            <ac:spMkLst>
              <pc:docMk/>
              <pc:sldMasterMk cId="898638804" sldId="2147483648"/>
              <pc:sldLayoutMk cId="523382321" sldId="2147483656"/>
              <ac:spMk id="10" creationId="{B100C83B-5421-4511-9FAC-1AB356FFD203}"/>
            </ac:spMkLst>
          </pc:spChg>
          <pc:spChg chg="add del mod">
            <ac:chgData name="Mauro Peduzzi" userId="72a284c0f333dcd2" providerId="LiveId" clId="{09703D88-52C6-4BD9-A9FB-BB9961F307AB}" dt="2020-01-20T15:14:19.670" v="17" actId="478"/>
            <ac:spMkLst>
              <pc:docMk/>
              <pc:sldMasterMk cId="898638804" sldId="2147483648"/>
              <pc:sldLayoutMk cId="523382321" sldId="2147483656"/>
              <ac:spMk id="11" creationId="{8DEF8184-64EC-46DB-B238-F414B267FC3F}"/>
            </ac:spMkLst>
          </pc:spChg>
          <pc:spChg chg="add mod">
            <ac:chgData name="Mauro Peduzzi" userId="72a284c0f333dcd2" providerId="LiveId" clId="{09703D88-52C6-4BD9-A9FB-BB9961F307AB}" dt="2020-01-20T15:16:43.224" v="21" actId="14100"/>
            <ac:spMkLst>
              <pc:docMk/>
              <pc:sldMasterMk cId="898638804" sldId="2147483648"/>
              <pc:sldLayoutMk cId="523382321" sldId="2147483656"/>
              <ac:spMk id="12" creationId="{B774CE44-55E3-44B3-8C8A-82418B55A114}"/>
            </ac:spMkLst>
          </pc:spChg>
          <pc:picChg chg="add mod">
            <ac:chgData name="Mauro Peduzzi" userId="72a284c0f333dcd2" providerId="LiveId" clId="{09703D88-52C6-4BD9-A9FB-BB9961F307AB}" dt="2020-01-30T14:59:47.519" v="79" actId="1076"/>
            <ac:picMkLst>
              <pc:docMk/>
              <pc:sldMasterMk cId="898638804" sldId="2147483648"/>
              <pc:sldLayoutMk cId="523382321" sldId="2147483656"/>
              <ac:picMk id="6" creationId="{67C55C45-8F05-4922-BBCC-7A3BE4A43B32}"/>
            </ac:picMkLst>
          </pc:picChg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5733-5DFB-460E-92D2-5ACFF4AE3DF5}" type="datetimeFigureOut">
              <a:rPr lang="de-CH" smtClean="0"/>
              <a:t>29.07.2020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8FCE1-CD33-466F-B3FA-BCAC6DCC72C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22318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7D90464-0F05-4733-9C43-60FF23448D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7EE5C-5189-47F1-9375-66C1B60DA30D}" type="slidenum">
              <a:rPr lang="de-CH" noProof="0" smtClean="0"/>
              <a:pPr/>
              <a:t>‹Nr.›</a:t>
            </a:fld>
            <a:endParaRPr lang="de-CH" noProof="0"/>
          </a:p>
        </p:txBody>
      </p:sp>
      <p:sp>
        <p:nvSpPr>
          <p:cNvPr id="27" name="Titelplatzhalter 1">
            <a:extLst>
              <a:ext uri="{FF2B5EF4-FFF2-40B4-BE49-F238E27FC236}">
                <a16:creationId xmlns:a16="http://schemas.microsoft.com/office/drawing/2014/main" id="{109CF30B-1A23-4CBC-95DA-567E1941E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224411"/>
            <a:ext cx="8280000" cy="1175642"/>
          </a:xfrm>
          <a:prstGeom prst="rect">
            <a:avLst/>
          </a:prstGeom>
        </p:spPr>
        <p:txBody>
          <a:bodyPr vert="horz" lIns="331200" tIns="45720" rIns="91440" bIns="45720" rtlCol="0" anchor="t">
            <a:normAutofit/>
          </a:bodyPr>
          <a:lstStyle/>
          <a:p>
            <a:r>
              <a:rPr lang="de-DE" noProof="0" smtClean="0"/>
              <a:t>Titelmasterformat durch Klicken bearbeiten</a:t>
            </a:r>
            <a:endParaRPr lang="de-CH" noProof="0"/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C40D5679-3F27-47E6-8A8F-BA60290E8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698" y="1467894"/>
            <a:ext cx="8303301" cy="3205706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>
            <a:lvl1pPr>
              <a:buClr>
                <a:schemeClr val="accent3"/>
              </a:buClr>
              <a:defRPr/>
            </a:lvl1pPr>
          </a:lstStyle>
          <a:p>
            <a:pPr lvl="0"/>
            <a:r>
              <a:rPr lang="de-DE" noProof="0" dirty="0" smtClean="0"/>
              <a:t>Formatvorlagen des Textmasters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234231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3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70B3E27-A925-4BA6-AEDD-591D0263F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412" y="224411"/>
            <a:ext cx="8280000" cy="1175642"/>
          </a:xfrm>
          <a:prstGeom prst="rect">
            <a:avLst/>
          </a:prstGeom>
        </p:spPr>
        <p:txBody>
          <a:bodyPr vert="horz" lIns="331200" tIns="45720" rIns="91440" bIns="45720" rtlCol="0" anchor="t">
            <a:normAutofit/>
          </a:bodyPr>
          <a:lstStyle/>
          <a:p>
            <a:r>
              <a:rPr lang="de-CH" noProof="0" dirty="0"/>
              <a:t>Überschrift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98A8E9-D7FE-4A6A-B079-87A63FC784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2813" y="4821291"/>
            <a:ext cx="431187" cy="1979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40" b="1">
                <a:solidFill>
                  <a:schemeClr val="accent2"/>
                </a:solidFill>
              </a:defRPr>
            </a:lvl1pPr>
          </a:lstStyle>
          <a:p>
            <a:fld id="{9FB7EE5C-5189-47F1-9375-66C1B60DA30D}" type="slidenum">
              <a:rPr lang="de-CH" noProof="0" smtClean="0"/>
              <a:pPr/>
              <a:t>‹Nr.›</a:t>
            </a:fld>
            <a:endParaRPr lang="de-CH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39D9F31-42E6-49FF-8A0B-039E2DAC7509}"/>
              </a:ext>
            </a:extLst>
          </p:cNvPr>
          <p:cNvSpPr/>
          <p:nvPr userDrawn="1"/>
        </p:nvSpPr>
        <p:spPr>
          <a:xfrm>
            <a:off x="-1317203" y="0"/>
            <a:ext cx="1241841" cy="24065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4800" tIns="36000" rIns="0" rtlCol="0" anchor="t"/>
          <a:lstStyle/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Farben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C888541-268A-46A0-8DD3-AB5BFB2CEFA7}"/>
              </a:ext>
            </a:extLst>
          </p:cNvPr>
          <p:cNvSpPr/>
          <p:nvPr userDrawn="1"/>
        </p:nvSpPr>
        <p:spPr>
          <a:xfrm>
            <a:off x="-1255788" y="166642"/>
            <a:ext cx="1115565" cy="2928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tlCol="0" anchor="t"/>
          <a:lstStyle/>
          <a:p>
            <a:r>
              <a:rPr lang="de-CH" sz="700" noProof="0"/>
              <a:t>Akzent 1</a:t>
            </a:r>
          </a:p>
          <a:p>
            <a:r>
              <a:rPr lang="de-CH" sz="700" noProof="0"/>
              <a:t>RGB: 230 / 38 / 67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42BE178-D898-402C-99FC-28DF1321BEF0}"/>
              </a:ext>
            </a:extLst>
          </p:cNvPr>
          <p:cNvSpPr/>
          <p:nvPr userDrawn="1"/>
        </p:nvSpPr>
        <p:spPr>
          <a:xfrm>
            <a:off x="-1255788" y="462109"/>
            <a:ext cx="1115565" cy="2928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tlCol="0" anchor="t"/>
          <a:lstStyle/>
          <a:p>
            <a:r>
              <a:rPr lang="de-CH" sz="700" noProof="0">
                <a:solidFill>
                  <a:schemeClr val="tx1"/>
                </a:solidFill>
              </a:rPr>
              <a:t>Akzent 2</a:t>
            </a:r>
          </a:p>
          <a:p>
            <a:r>
              <a:rPr lang="de-CH" sz="700" noProof="0">
                <a:solidFill>
                  <a:schemeClr val="tx1"/>
                </a:solidFill>
              </a:rPr>
              <a:t>RGB: 255 / 210 / 59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5F71CAE-094A-4C11-8179-1F14F02FBDBD}"/>
              </a:ext>
            </a:extLst>
          </p:cNvPr>
          <p:cNvSpPr/>
          <p:nvPr userDrawn="1"/>
        </p:nvSpPr>
        <p:spPr>
          <a:xfrm>
            <a:off x="-1255788" y="764281"/>
            <a:ext cx="1115565" cy="29283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tlCol="0" anchor="t"/>
          <a:lstStyle/>
          <a:p>
            <a:r>
              <a:rPr lang="de-CH" sz="700" noProof="0">
                <a:solidFill>
                  <a:schemeClr val="bg1"/>
                </a:solidFill>
              </a:rPr>
              <a:t>Akzent 3</a:t>
            </a:r>
          </a:p>
          <a:p>
            <a:r>
              <a:rPr lang="de-CH" sz="700" noProof="0">
                <a:solidFill>
                  <a:schemeClr val="bg1"/>
                </a:solidFill>
              </a:rPr>
              <a:t>RGB: 0 / 145 / 143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9750DF5D-E2DD-461F-A1A9-767AFAAD8CAD}"/>
              </a:ext>
            </a:extLst>
          </p:cNvPr>
          <p:cNvSpPr/>
          <p:nvPr userDrawn="1"/>
        </p:nvSpPr>
        <p:spPr>
          <a:xfrm>
            <a:off x="-1255788" y="1062976"/>
            <a:ext cx="1115565" cy="29283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tlCol="0" anchor="t"/>
          <a:lstStyle/>
          <a:p>
            <a:r>
              <a:rPr lang="de-CH" sz="700" noProof="0">
                <a:solidFill>
                  <a:schemeClr val="bg1"/>
                </a:solidFill>
              </a:rPr>
              <a:t>Akzent 4</a:t>
            </a:r>
          </a:p>
          <a:p>
            <a:r>
              <a:rPr lang="de-CH" sz="700" noProof="0">
                <a:solidFill>
                  <a:schemeClr val="bg1"/>
                </a:solidFill>
              </a:rPr>
              <a:t>RGB: 72 / 83 / 88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F69142C0-3777-4FEE-8554-7810519C7AD9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39577414"/>
              </p:ext>
            </p:extLst>
          </p:nvPr>
        </p:nvGraphicFramePr>
        <p:xfrm>
          <a:off x="-943830" y="1400053"/>
          <a:ext cx="803607" cy="946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Image" r:id="rId4" imgW="2209320" imgH="2603160" progId="Photoshop.Image.13">
                  <p:embed/>
                </p:oleObj>
              </mc:Choice>
              <mc:Fallback>
                <p:oleObj name="Image" r:id="rId4" imgW="2209320" imgH="2603160" progId="Photoshop.Image.13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id="{F69142C0-3777-4FEE-8554-7810519C7A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943830" y="1400053"/>
                        <a:ext cx="803607" cy="9467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Verbinder: gewinkelt 26">
            <a:extLst>
              <a:ext uri="{FF2B5EF4-FFF2-40B4-BE49-F238E27FC236}">
                <a16:creationId xmlns:a16="http://schemas.microsoft.com/office/drawing/2014/main" id="{CDFD98D4-0B31-400D-A962-48A0853674B6}"/>
              </a:ext>
            </a:extLst>
          </p:cNvPr>
          <p:cNvCxnSpPr>
            <a:cxnSpLocks/>
          </p:cNvCxnSpPr>
          <p:nvPr userDrawn="1"/>
        </p:nvCxnSpPr>
        <p:spPr>
          <a:xfrm rot="16200000" flipV="1">
            <a:off x="-1178838" y="1377495"/>
            <a:ext cx="180000" cy="180000"/>
          </a:xfrm>
          <a:prstGeom prst="bentConnector3">
            <a:avLst>
              <a:gd name="adj1" fmla="val 668"/>
            </a:avLst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96213C5C-CA48-4558-9A39-7DDD43E8AD88}"/>
              </a:ext>
            </a:extLst>
          </p:cNvPr>
          <p:cNvSpPr/>
          <p:nvPr userDrawn="1"/>
        </p:nvSpPr>
        <p:spPr bwMode="auto">
          <a:xfrm>
            <a:off x="8442000" y="4747500"/>
            <a:ext cx="72000" cy="39600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de-CH" sz="2400" noProof="0">
              <a:solidFill>
                <a:prstClr val="black"/>
              </a:solidFill>
              <a:latin typeface="Frutiger 45"/>
              <a:ea typeface="Frutiger 45"/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0B6B3904-6D7F-41C2-B233-F4EFA9D983DE}"/>
              </a:ext>
            </a:extLst>
          </p:cNvPr>
          <p:cNvSpPr/>
          <p:nvPr userDrawn="1"/>
        </p:nvSpPr>
        <p:spPr>
          <a:xfrm>
            <a:off x="-1317203" y="2474716"/>
            <a:ext cx="1241841" cy="2406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4800" tIns="36000" rIns="0" rtlCol="0" anchor="t"/>
          <a:lstStyle/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Textformate</a:t>
            </a:r>
          </a:p>
          <a:p>
            <a:pPr marL="0" indent="0" algn="l">
              <a:tabLst>
                <a:tab pos="1522413" algn="r"/>
              </a:tabLst>
            </a:pPr>
            <a:endParaRPr lang="de-CH" sz="600" b="0" noProof="0">
              <a:solidFill>
                <a:schemeClr val="tx1"/>
              </a:solidFill>
            </a:endParaRPr>
          </a:p>
          <a:p>
            <a:pPr marL="50800" indent="-50800" algn="l" defTabSz="685800" rtl="0" eaLnBrk="1" latinLnBrk="0" hangingPunct="1">
              <a:buClr>
                <a:schemeClr val="accent2"/>
              </a:buClr>
              <a:buSzPct val="110000"/>
              <a:buFont typeface="Wingdings" panose="05000000000000000000" pitchFamily="2" charset="2"/>
              <a:buChar char="§"/>
              <a:tabLst>
                <a:tab pos="1522413" algn="r"/>
              </a:tabLst>
            </a:pPr>
            <a:r>
              <a:rPr lang="de-CH" sz="600" b="1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Ebene 1 (</a:t>
            </a:r>
            <a:r>
              <a:rPr lang="de-CH" sz="600" b="1" noProof="0">
                <a:solidFill>
                  <a:schemeClr val="tx1"/>
                </a:solidFill>
              </a:rPr>
              <a:t>Aufzählungszeichen</a:t>
            </a:r>
            <a:r>
              <a:rPr lang="de-CH" sz="600" b="1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Arial 24 Pt.,</a:t>
            </a:r>
          </a:p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Zeilenabstand 1,1 Zeilen</a:t>
            </a:r>
          </a:p>
          <a:p>
            <a:pPr marL="0" indent="0" algn="l">
              <a:tabLst>
                <a:tab pos="1522413" algn="r"/>
              </a:tabLst>
            </a:pPr>
            <a:endParaRPr lang="de-CH" sz="600" b="0" noProof="0">
              <a:solidFill>
                <a:schemeClr val="tx1"/>
              </a:solidFill>
            </a:endParaRPr>
          </a:p>
          <a:p>
            <a:pPr marL="0" indent="0" algn="l">
              <a:buClr>
                <a:schemeClr val="accent2"/>
              </a:buClr>
              <a:buSzPct val="110000"/>
              <a:buFont typeface="Wingdings" panose="05000000000000000000" pitchFamily="2" charset="2"/>
              <a:buNone/>
              <a:tabLst>
                <a:tab pos="1522413" algn="r"/>
              </a:tabLst>
            </a:pPr>
            <a:r>
              <a:rPr lang="de-CH" sz="600" b="1" noProof="0">
                <a:solidFill>
                  <a:schemeClr val="tx1"/>
                </a:solidFill>
              </a:rPr>
              <a:t>Ebene 2 (Lauftext)</a:t>
            </a:r>
          </a:p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Arial 24 Pt., gesperrt 0,5 Pt.</a:t>
            </a:r>
          </a:p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Zeilenabstand 1,1 Zeilen, </a:t>
            </a:r>
          </a:p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Abstand nach 12 Pt.</a:t>
            </a:r>
          </a:p>
          <a:p>
            <a:pPr marL="0" indent="0" algn="l">
              <a:tabLst>
                <a:tab pos="1522413" algn="r"/>
              </a:tabLst>
            </a:pPr>
            <a:endParaRPr lang="de-CH" sz="600" b="0" noProof="0">
              <a:solidFill>
                <a:schemeClr val="tx1"/>
              </a:solidFill>
            </a:endParaRPr>
          </a:p>
          <a:p>
            <a:pPr marL="0" indent="0" algn="l">
              <a:tabLst>
                <a:tab pos="1522413" algn="r"/>
              </a:tabLst>
            </a:pPr>
            <a:r>
              <a:rPr lang="de-CH" sz="600" b="1" noProof="0">
                <a:solidFill>
                  <a:schemeClr val="tx1"/>
                </a:solidFill>
              </a:rPr>
              <a:t>Ebene 3 (Zwischentitel)</a:t>
            </a:r>
          </a:p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Arial 24 Pt., fett,</a:t>
            </a:r>
          </a:p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Zeilenabstand 1,1 Zeilen, </a:t>
            </a:r>
          </a:p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Abstand vor 12 Pt.</a:t>
            </a:r>
          </a:p>
          <a:p>
            <a:pPr marL="0" indent="0" algn="l">
              <a:tabLst>
                <a:tab pos="1522413" algn="r"/>
              </a:tabLst>
            </a:pPr>
            <a:endParaRPr lang="de-CH" sz="600" b="0" noProof="0">
              <a:solidFill>
                <a:schemeClr val="tx1"/>
              </a:solidFill>
            </a:endParaRPr>
          </a:p>
          <a:p>
            <a:pPr marL="0" indent="0" algn="l">
              <a:tabLst>
                <a:tab pos="1522413" algn="r"/>
              </a:tabLst>
            </a:pPr>
            <a:r>
              <a:rPr lang="de-CH" sz="600" b="1" noProof="0">
                <a:solidFill>
                  <a:schemeClr val="tx1"/>
                </a:solidFill>
              </a:rPr>
              <a:t>Ebene 4 (Nummerierung)</a:t>
            </a:r>
          </a:p>
          <a:p>
            <a:pPr marL="0" indent="0" algn="l">
              <a:tabLst>
                <a:tab pos="1522413" algn="r"/>
              </a:tabLst>
            </a:pPr>
            <a:r>
              <a:rPr lang="de-CH" sz="600" b="0" noProof="0">
                <a:solidFill>
                  <a:schemeClr val="tx1"/>
                </a:solidFill>
              </a:rPr>
              <a:t>Arial 24 Pt.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22413" algn="r"/>
              </a:tabLst>
              <a:defRPr/>
            </a:pPr>
            <a:r>
              <a:rPr lang="de-CH" sz="600" b="0" noProof="0">
                <a:solidFill>
                  <a:schemeClr val="tx1"/>
                </a:solidFill>
              </a:rPr>
              <a:t>Zeilenabstand 1,1 Zeilen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22413" algn="r"/>
              </a:tabLst>
              <a:defRPr/>
            </a:pPr>
            <a:endParaRPr lang="de-CH" sz="600" b="0" noProof="0">
              <a:solidFill>
                <a:schemeClr val="tx1"/>
              </a:solidFill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22413" algn="r"/>
              </a:tabLst>
              <a:defRPr/>
            </a:pPr>
            <a:endParaRPr lang="de-CH" sz="600" b="0" noProof="0">
              <a:solidFill>
                <a:schemeClr val="tx1"/>
              </a:solidFill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22413" algn="r"/>
              </a:tabLst>
              <a:defRPr/>
            </a:pPr>
            <a:endParaRPr lang="de-CH" sz="600" b="0" noProof="0">
              <a:solidFill>
                <a:schemeClr val="tx1"/>
              </a:solidFill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22413" algn="r"/>
              </a:tabLst>
              <a:defRPr/>
            </a:pPr>
            <a:r>
              <a:rPr lang="de-CH" sz="600" b="0" noProof="0">
                <a:solidFill>
                  <a:schemeClr val="tx1"/>
                </a:solidFill>
              </a:rPr>
              <a:t>Die gewünschte Ebene lässt</a:t>
            </a:r>
            <a:br>
              <a:rPr lang="de-CH" sz="600" b="0" noProof="0">
                <a:solidFill>
                  <a:schemeClr val="tx1"/>
                </a:solidFill>
              </a:rPr>
            </a:br>
            <a:r>
              <a:rPr lang="de-CH" sz="600" b="0" noProof="0">
                <a:solidFill>
                  <a:schemeClr val="tx1"/>
                </a:solidFill>
              </a:rPr>
              <a:t>sich  über die Schaltflächen «Listenebene» einstellen.</a:t>
            </a:r>
          </a:p>
          <a:p>
            <a:pPr marL="0" indent="0" algn="l">
              <a:tabLst>
                <a:tab pos="1522413" algn="r"/>
              </a:tabLst>
            </a:pPr>
            <a:endParaRPr lang="de-CH" sz="600" b="0" noProof="0">
              <a:solidFill>
                <a:schemeClr val="tx1"/>
              </a:solidFill>
            </a:endParaRPr>
          </a:p>
          <a:p>
            <a:pPr marL="0" indent="0" algn="l">
              <a:tabLst>
                <a:tab pos="1522413" algn="r"/>
              </a:tabLst>
            </a:pPr>
            <a:endParaRPr lang="de-CH" sz="600" b="0" noProof="0">
              <a:solidFill>
                <a:schemeClr val="tx1"/>
              </a:solidFill>
            </a:endParaRP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8385F4ED-34B7-49AB-AC8B-4A511DA378D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-1261049" y="4326938"/>
            <a:ext cx="314224" cy="160193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267B9BBE-6E1F-47BD-B01A-3855EE572FC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-1261049" y="4297857"/>
            <a:ext cx="814398" cy="218353"/>
          </a:xfrm>
          <a:prstGeom prst="rect">
            <a:avLst/>
          </a:prstGeom>
        </p:spPr>
      </p:pic>
      <p:sp>
        <p:nvSpPr>
          <p:cNvPr id="22" name="Rechteck 21">
            <a:extLst>
              <a:ext uri="{FF2B5EF4-FFF2-40B4-BE49-F238E27FC236}">
                <a16:creationId xmlns:a16="http://schemas.microsoft.com/office/drawing/2014/main" id="{464240D7-35FD-4638-B609-004FFF8CDBD0}"/>
              </a:ext>
            </a:extLst>
          </p:cNvPr>
          <p:cNvSpPr/>
          <p:nvPr userDrawn="1"/>
        </p:nvSpPr>
        <p:spPr>
          <a:xfrm>
            <a:off x="-766618" y="4322320"/>
            <a:ext cx="314224" cy="16019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noProof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E83889D-EBDD-43E6-97D8-C7839D4964BD}"/>
              </a:ext>
            </a:extLst>
          </p:cNvPr>
          <p:cNvSpPr txBox="1"/>
          <p:nvPr userDrawn="1"/>
        </p:nvSpPr>
        <p:spPr>
          <a:xfrm>
            <a:off x="-1293474" y="4216215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000" noProof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C83594AD-B779-420E-9E9E-4F6EC1468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8698" y="1467894"/>
            <a:ext cx="8303301" cy="3205706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/>
          <a:p>
            <a:pPr lvl="0"/>
            <a:r>
              <a:rPr lang="de-CH" noProof="0" dirty="0"/>
              <a:t>Erste Ebene (Aufzählung)</a:t>
            </a:r>
          </a:p>
          <a:p>
            <a:pPr lvl="1"/>
            <a:r>
              <a:rPr lang="de-CH" noProof="0" dirty="0"/>
              <a:t>Zweite Ebene (Fliesstext)</a:t>
            </a:r>
          </a:p>
          <a:p>
            <a:pPr lvl="2"/>
            <a:r>
              <a:rPr lang="de-CH" noProof="0" dirty="0"/>
              <a:t>Dritte Ebene (Zwischentitel)</a:t>
            </a:r>
          </a:p>
          <a:p>
            <a:pPr lvl="3"/>
            <a:r>
              <a:rPr lang="de-CH" noProof="0" dirty="0"/>
              <a:t>Vierte Ebene (Nummerierung)</a:t>
            </a:r>
          </a:p>
          <a:p>
            <a:pPr lvl="3"/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89863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marL="0" indent="0" algn="l" defTabSz="6858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000" indent="-378000" algn="l" defTabSz="685800" rtl="0" eaLnBrk="1" latinLnBrk="0" hangingPunct="1">
        <a:lnSpc>
          <a:spcPct val="110000"/>
        </a:lnSpc>
        <a:spcBef>
          <a:spcPts val="0"/>
        </a:spcBef>
        <a:buClr>
          <a:schemeClr val="accent1"/>
        </a:buClr>
        <a:buSzPct val="88000"/>
        <a:buFont typeface="Wingdings" panose="05000000000000000000" pitchFamily="2" charset="2"/>
        <a:buChar char="§"/>
        <a:defRPr lang="de-DE" sz="2400" kern="1200" spc="5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78000" indent="0" algn="l" defTabSz="6858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2"/>
        </a:buClr>
        <a:buSzPct val="88000"/>
        <a:buFont typeface="Arial" panose="020B0604020202020204" pitchFamily="34" charset="0"/>
        <a:buNone/>
        <a:defRPr lang="de-DE" sz="2400" b="0" kern="1200" spc="0" baseline="0" dirty="0">
          <a:solidFill>
            <a:schemeClr val="tx1"/>
          </a:solidFill>
          <a:latin typeface="+mn-lt"/>
          <a:ea typeface="+mn-ea"/>
          <a:cs typeface="+mn-cs"/>
        </a:defRPr>
      </a:lvl2pPr>
      <a:lvl3pPr marL="378000" indent="0" algn="l" defTabSz="6858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>
          <a:schemeClr val="accent2"/>
        </a:buClr>
        <a:buSzPct val="121000"/>
        <a:buFontTx/>
        <a:buNone/>
        <a:defRPr sz="2400" b="1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846000" indent="-468000" algn="l" defTabSz="685800" rtl="0" eaLnBrk="1" latinLnBrk="0" hangingPunct="1">
        <a:lnSpc>
          <a:spcPct val="110000"/>
        </a:lnSpc>
        <a:spcBef>
          <a:spcPts val="0"/>
        </a:spcBef>
        <a:buFont typeface="+mj-lt"/>
        <a:buAutoNum type="arabi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78000" indent="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78000" indent="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78000" indent="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00" indent="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378000" indent="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612" userDrawn="1">
          <p15:clr>
            <a:srgbClr val="F26B43"/>
          </p15:clr>
        </p15:guide>
        <p15:guide id="4" orient="horz" pos="248" userDrawn="1">
          <p15:clr>
            <a:srgbClr val="F26B43"/>
          </p15:clr>
        </p15:guide>
        <p15:guide id="6" orient="horz" pos="1111" userDrawn="1">
          <p15:clr>
            <a:srgbClr val="F26B43"/>
          </p15:clr>
        </p15:guide>
        <p15:guide id="7" pos="385" userDrawn="1">
          <p15:clr>
            <a:srgbClr val="F26B43"/>
          </p15:clr>
        </p15:guide>
        <p15:guide id="8" pos="4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7EE5C-5189-47F1-9375-66C1B60DA30D}" type="slidenum">
              <a:rPr lang="de-CH" noProof="0" smtClean="0"/>
              <a:pPr/>
              <a:t>1</a:t>
            </a:fld>
            <a:endParaRPr lang="de-CH" noProof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53273" y="224411"/>
            <a:ext cx="8638726" cy="1175642"/>
          </a:xfrm>
        </p:spPr>
        <p:txBody>
          <a:bodyPr/>
          <a:lstStyle/>
          <a:p>
            <a:r>
              <a:rPr lang="de-CH" dirty="0" smtClean="0"/>
              <a:t>Antragsteller/in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 smtClean="0"/>
              <a:t>Vorname Name</a:t>
            </a:r>
          </a:p>
          <a:p>
            <a:pPr marL="0" indent="0">
              <a:buNone/>
            </a:pPr>
            <a:r>
              <a:rPr lang="de-CH" dirty="0" smtClean="0"/>
              <a:t>Adresse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02448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7EE5C-5189-47F1-9375-66C1B60DA30D}" type="slidenum">
              <a:rPr lang="de-CH" noProof="0" smtClean="0"/>
              <a:pPr/>
              <a:t>2</a:t>
            </a:fld>
            <a:endParaRPr lang="de-CH" noProof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88444" y="224411"/>
            <a:ext cx="8675555" cy="1175642"/>
          </a:xfrm>
        </p:spPr>
        <p:txBody>
          <a:bodyPr/>
          <a:lstStyle/>
          <a:p>
            <a:r>
              <a:rPr lang="de-CH" dirty="0" smtClean="0"/>
              <a:t>Art. … BZO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 smtClean="0"/>
              <a:t>…………….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05839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7EE5C-5189-47F1-9375-66C1B60DA30D}" type="slidenum">
              <a:rPr lang="de-CH" noProof="0" smtClean="0"/>
              <a:pPr/>
              <a:t>3</a:t>
            </a:fld>
            <a:endParaRPr lang="de-CH" noProof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88445" y="224411"/>
            <a:ext cx="8603554" cy="1175642"/>
          </a:xfrm>
        </p:spPr>
        <p:txBody>
          <a:bodyPr>
            <a:normAutofit/>
          </a:bodyPr>
          <a:lstStyle/>
          <a:p>
            <a:r>
              <a:rPr lang="de-CH" dirty="0" smtClean="0"/>
              <a:t>Ergänzungsplan …, Kat. Nr. …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 smtClean="0"/>
              <a:t>………………..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94863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7EE5C-5189-47F1-9375-66C1B60DA30D}" type="slidenum">
              <a:rPr lang="de-CH" noProof="0" smtClean="0"/>
              <a:pPr/>
              <a:t>4</a:t>
            </a:fld>
            <a:endParaRPr lang="de-CH" noProof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88444" y="224411"/>
            <a:ext cx="8675555" cy="1175642"/>
          </a:xfrm>
        </p:spPr>
        <p:txBody>
          <a:bodyPr>
            <a:normAutofit/>
          </a:bodyPr>
          <a:lstStyle/>
          <a:p>
            <a:r>
              <a:rPr lang="de-CH" dirty="0" smtClean="0"/>
              <a:t>Zone …, Kat. Nr. …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 smtClean="0"/>
              <a:t>………………..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02821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7EE5C-5189-47F1-9375-66C1B60DA30D}" type="slidenum">
              <a:rPr lang="de-CH" noProof="0" smtClean="0"/>
              <a:pPr/>
              <a:t>5</a:t>
            </a:fld>
            <a:endParaRPr lang="de-CH" noProof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88445" y="224411"/>
            <a:ext cx="8603554" cy="1175642"/>
          </a:xfrm>
        </p:spPr>
        <p:txBody>
          <a:bodyPr/>
          <a:lstStyle/>
          <a:p>
            <a:r>
              <a:rPr lang="de-CH" dirty="0" smtClean="0"/>
              <a:t>Antrag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…………………..</a:t>
            </a:r>
          </a:p>
          <a:p>
            <a:r>
              <a:rPr lang="de-CH" dirty="0" smtClean="0"/>
              <a:t>…………………..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65115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7EE5C-5189-47F1-9375-66C1B60DA30D}" type="slidenum">
              <a:rPr lang="de-CH" noProof="0" smtClean="0"/>
              <a:pPr/>
              <a:t>6</a:t>
            </a:fld>
            <a:endParaRPr lang="de-CH" noProof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88445" y="224411"/>
            <a:ext cx="8603554" cy="1175642"/>
          </a:xfrm>
        </p:spPr>
        <p:txBody>
          <a:bodyPr/>
          <a:lstStyle/>
          <a:p>
            <a:r>
              <a:rPr lang="de-CH" dirty="0" smtClean="0"/>
              <a:t>Begründung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…………………..</a:t>
            </a:r>
          </a:p>
          <a:p>
            <a:r>
              <a:rPr lang="de-CH" dirty="0" smtClean="0"/>
              <a:t>…………………..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24413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Design_61224deb-fcfe-407c-8610-8488822c9935">
      <a:dk1>
        <a:sysClr val="windowText" lastClr="000000"/>
      </a:dk1>
      <a:lt1>
        <a:sysClr val="window" lastClr="FFFFFF"/>
      </a:lt1>
      <a:dk2>
        <a:srgbClr val="424242"/>
      </a:dk2>
      <a:lt2>
        <a:srgbClr val="EBEBEB"/>
      </a:lt2>
      <a:accent1>
        <a:srgbClr val="808080"/>
      </a:accent1>
      <a:accent2>
        <a:srgbClr val="CCCCCC"/>
      </a:accent2>
      <a:accent3>
        <a:srgbClr val="999999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FF"/>
      </a:hlink>
      <a:folHlink>
        <a:srgbClr val="800080"/>
      </a:folHlink>
    </a:clrScheme>
    <a:fontScheme name="Meil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räsentation_gemeinde_meilen - juli2020" id="{4FCF2228-8339-46E3-9682-011611BF0817}" vid="{D7C71E8D-9482-43CE-A6F8-FB146F0C5BFC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powerpoint-Präsentation Meilen</Template>
  <TotalTime>0</TotalTime>
  <Words>37</Words>
  <Application>Microsoft Office PowerPoint</Application>
  <PresentationFormat>Bildschirmpräsentation (16:9)</PresentationFormat>
  <Paragraphs>21</Paragraphs>
  <Slides>6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Frutiger 45</vt:lpstr>
      <vt:lpstr>Wingdings</vt:lpstr>
      <vt:lpstr>Office</vt:lpstr>
      <vt:lpstr>Image</vt:lpstr>
      <vt:lpstr>Antragsteller/in</vt:lpstr>
      <vt:lpstr>Art. … BZO</vt:lpstr>
      <vt:lpstr>Ergänzungsplan …, Kat. Nr. …</vt:lpstr>
      <vt:lpstr>Zone …, Kat. Nr. …</vt:lpstr>
      <vt:lpstr>Antrag</vt:lpstr>
      <vt:lpstr>Begründung</vt:lpstr>
    </vt:vector>
  </TitlesOfParts>
  <Company>Gemeindeverwaltung Meilen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Hiller Christoph</dc:creator>
  <cp:lastModifiedBy>Hiller Christoph</cp:lastModifiedBy>
  <cp:revision>3</cp:revision>
  <dcterms:created xsi:type="dcterms:W3CDTF">2020-07-29T19:09:22Z</dcterms:created>
  <dcterms:modified xsi:type="dcterms:W3CDTF">2020-07-29T19:15:15Z</dcterms:modified>
</cp:coreProperties>
</file>